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C65F-41D9-4510-9853-52763412F15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F5B-57AA-4DF7-998A-FE764DC6B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C65F-41D9-4510-9853-52763412F15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F5B-57AA-4DF7-998A-FE764DC6B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C65F-41D9-4510-9853-52763412F15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F5B-57AA-4DF7-998A-FE764DC6B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C65F-41D9-4510-9853-52763412F15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F5B-57AA-4DF7-998A-FE764DC6B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C65F-41D9-4510-9853-52763412F15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F5B-57AA-4DF7-998A-FE764DC6B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C65F-41D9-4510-9853-52763412F15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F5B-57AA-4DF7-998A-FE764DC6BBB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C65F-41D9-4510-9853-52763412F15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F5B-57AA-4DF7-998A-FE764DC6B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C65F-41D9-4510-9853-52763412F15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F5B-57AA-4DF7-998A-FE764DC6B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C65F-41D9-4510-9853-52763412F15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F5B-57AA-4DF7-998A-FE764DC6B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C65F-41D9-4510-9853-52763412F15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FD3F5B-57AA-4DF7-998A-FE764DC6B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EC65F-41D9-4510-9853-52763412F15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3F5B-57AA-4DF7-998A-FE764DC6BB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BDEC65F-41D9-4510-9853-52763412F150}" type="datetimeFigureOut">
              <a:rPr lang="ru-RU" smtClean="0"/>
              <a:t>26.03.2017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3FD3F5B-57AA-4DF7-998A-FE764DC6BB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112" y="2276872"/>
            <a:ext cx="5648623" cy="1224136"/>
          </a:xfrm>
        </p:spPr>
        <p:txBody>
          <a:bodyPr/>
          <a:lstStyle/>
          <a:p>
            <a:r>
              <a:rPr lang="ru-RU" dirty="0" smtClean="0"/>
              <a:t>«Сенсорная интеграция и ее роль в коррекционной работе с детьми, имеющими ограниченные возможности здоровья»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2277" y="3573016"/>
            <a:ext cx="6511131" cy="720080"/>
          </a:xfrm>
        </p:spPr>
        <p:txBody>
          <a:bodyPr/>
          <a:lstStyle/>
          <a:p>
            <a:r>
              <a:rPr lang="ru-RU" dirty="0" smtClean="0"/>
              <a:t>Подготовила инструктор по физической культуре Косарева Ж.В.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48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9373" y="1502995"/>
            <a:ext cx="3602071" cy="270155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68760"/>
            <a:ext cx="4176464" cy="313234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365760"/>
            <a:ext cx="5644108" cy="548640"/>
          </a:xfrm>
        </p:spPr>
        <p:txBody>
          <a:bodyPr/>
          <a:lstStyle/>
          <a:p>
            <a:r>
              <a:rPr lang="ru-RU" dirty="0" smtClean="0"/>
              <a:t>Коврики – «пазлы»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713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59329"/>
            <a:ext cx="4392487" cy="329436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320480" cy="324036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365760"/>
            <a:ext cx="6724228" cy="548640"/>
          </a:xfrm>
        </p:spPr>
        <p:txBody>
          <a:bodyPr/>
          <a:lstStyle/>
          <a:p>
            <a:r>
              <a:rPr lang="ru-RU" dirty="0" smtClean="0"/>
              <a:t>Упражнения на фитнес мяче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76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365760"/>
            <a:ext cx="5572100" cy="54864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Занятия сенсорной интеграцией помогают детям с различными нарушениями поведения, речи, мышления успешно преодолеть препятствия в развитии и социально адаптироваться в обществе.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516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5432708" cy="548640"/>
          </a:xfrm>
        </p:spPr>
        <p:txBody>
          <a:bodyPr/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65036"/>
            <a:ext cx="7520940" cy="357984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1)Усиление, сбалансирование и развитие обработки сенсорных стимулов центральной нервной системы</a:t>
            </a:r>
          </a:p>
          <a:p>
            <a:endParaRPr lang="ru-RU" sz="2000" dirty="0" smtClean="0"/>
          </a:p>
          <a:p>
            <a:r>
              <a:rPr lang="ru-RU" sz="2000" dirty="0" smtClean="0"/>
              <a:t>2)Стимуляция подошвенных мышц</a:t>
            </a:r>
          </a:p>
          <a:p>
            <a:endParaRPr lang="ru-RU" sz="2000" dirty="0" smtClean="0"/>
          </a:p>
          <a:p>
            <a:r>
              <a:rPr lang="ru-RU" sz="2000" dirty="0" smtClean="0"/>
              <a:t>3)Развитие равновесия.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51992" y="485056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35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65760"/>
            <a:ext cx="6004148" cy="548640"/>
          </a:xfrm>
        </p:spPr>
        <p:txBody>
          <a:bodyPr/>
          <a:lstStyle/>
          <a:p>
            <a:r>
              <a:rPr lang="ru-RU" dirty="0" smtClean="0"/>
              <a:t>Сенсорная интеграция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Сенсорная интеграция – способность человека организовать ощущения испытываемые организмом, для совершения движений, обучения и нормального поведения.</a:t>
            </a:r>
          </a:p>
          <a:p>
            <a:endParaRPr lang="ru-RU" sz="2000" dirty="0" smtClean="0"/>
          </a:p>
          <a:p>
            <a:r>
              <a:rPr lang="ru-RU" sz="2000" dirty="0" smtClean="0"/>
              <a:t>Сенсорная интеграционная терапия включает мягкие контакты с различными сенсорными стимулами. Цель этой терапии -  усилить, сбалансировать и развить обработку сенсорных стимулов ЦНС.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010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32656"/>
            <a:ext cx="5572100" cy="548640"/>
          </a:xfrm>
        </p:spPr>
        <p:txBody>
          <a:bodyPr/>
          <a:lstStyle/>
          <a:p>
            <a:r>
              <a:rPr lang="ru-RU" dirty="0" smtClean="0"/>
              <a:t>Связь мозга с телом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основе методов сенсорной интеграции человеческая психика и сознание тесно связано с телом. Нарушение взаимодействия мозга с телом является если не причиной, то сопутствующим обстоятельством очень многих сложностей поведения и диагнозом аутизма. Если беспокойному ребёнку с помощью специально разработанных вещей дать возможность получить сенсорный опыт, то с ним очень часто происходит чудо. К таким вещам можно отнести: яйцо совы и чулок совы.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148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7350">
            <a:off x="535976" y="1511193"/>
            <a:ext cx="3918206" cy="29386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5120">
            <a:off x="4741332" y="1683466"/>
            <a:ext cx="3578863" cy="268414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1840" y="365760"/>
            <a:ext cx="5212060" cy="548640"/>
          </a:xfrm>
        </p:spPr>
        <p:txBody>
          <a:bodyPr/>
          <a:lstStyle/>
          <a:p>
            <a:r>
              <a:rPr lang="ru-RU" dirty="0" smtClean="0"/>
              <a:t>«Яйцо совы»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63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6" y="1268760"/>
            <a:ext cx="3846579" cy="288493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279805"/>
            <a:ext cx="3831852" cy="287388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824" y="365760"/>
            <a:ext cx="5356076" cy="548640"/>
          </a:xfrm>
        </p:spPr>
        <p:txBody>
          <a:bodyPr/>
          <a:lstStyle/>
          <a:p>
            <a:r>
              <a:rPr lang="ru-RU" dirty="0" smtClean="0"/>
              <a:t>«яйцо совы»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32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7618">
            <a:off x="-21934" y="1320931"/>
            <a:ext cx="3739289" cy="280446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972">
            <a:off x="4404441" y="1212089"/>
            <a:ext cx="4241001" cy="318075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365760"/>
            <a:ext cx="5428084" cy="548640"/>
          </a:xfrm>
        </p:spPr>
        <p:txBody>
          <a:bodyPr/>
          <a:lstStyle/>
          <a:p>
            <a:r>
              <a:rPr lang="ru-RU" dirty="0" smtClean="0"/>
              <a:t>Чулок «совы»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183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4230621" cy="31729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496544" cy="337240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9832" y="365760"/>
            <a:ext cx="5284068" cy="548640"/>
          </a:xfrm>
        </p:spPr>
        <p:txBody>
          <a:bodyPr/>
          <a:lstStyle/>
          <a:p>
            <a:r>
              <a:rPr lang="ru-RU" dirty="0" smtClean="0"/>
              <a:t>Чулок «совы»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42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562" y="1538790"/>
            <a:ext cx="3888432" cy="29163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4082" y="1468686"/>
            <a:ext cx="3903661" cy="292774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365760"/>
            <a:ext cx="5500092" cy="548640"/>
          </a:xfrm>
        </p:spPr>
        <p:txBody>
          <a:bodyPr/>
          <a:lstStyle/>
          <a:p>
            <a:r>
              <a:rPr lang="ru-RU" dirty="0" smtClean="0"/>
              <a:t>«балансир»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89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280</TotalTime>
  <Words>218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«Сенсорная интеграция и ее роль в коррекционной работе с детьми, имеющими ограниченные возможности здоровья»</vt:lpstr>
      <vt:lpstr>Цели и задачи:</vt:lpstr>
      <vt:lpstr>Сенсорная интеграция</vt:lpstr>
      <vt:lpstr>Связь мозга с телом</vt:lpstr>
      <vt:lpstr>«Яйцо совы»</vt:lpstr>
      <vt:lpstr>«яйцо совы»</vt:lpstr>
      <vt:lpstr>Чулок «совы»</vt:lpstr>
      <vt:lpstr>Чулок «совы»</vt:lpstr>
      <vt:lpstr>«балансир»</vt:lpstr>
      <vt:lpstr>Коврики – «пазлы»</vt:lpstr>
      <vt:lpstr>Упражнения на фитнес мяче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«Сенсорная интеграция и ее роль в коррекционной работе с детьми, имеющими ограниченные возможности здоровья»</dc:title>
  <dc:creator>vova</dc:creator>
  <cp:lastModifiedBy>vova</cp:lastModifiedBy>
  <cp:revision>8</cp:revision>
  <dcterms:created xsi:type="dcterms:W3CDTF">2017-03-25T12:07:12Z</dcterms:created>
  <dcterms:modified xsi:type="dcterms:W3CDTF">2017-03-26T14:10:23Z</dcterms:modified>
</cp:coreProperties>
</file>